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994" r:id="rId53"/>
    <p:sldId id="995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82582" autoAdjust="0"/>
  </p:normalViewPr>
  <p:slideViewPr>
    <p:cSldViewPr snapToGrid="0">
      <p:cViewPr varScale="1">
        <p:scale>
          <a:sx n="90" d="100"/>
          <a:sy n="90" d="100"/>
        </p:scale>
        <p:origin x="28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Our Examples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Tell us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your stories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at Agile2021!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5295</TotalTime>
  <Words>1279</Words>
  <Application>Microsoft Macintosh PowerPoint</Application>
  <PresentationFormat>画面に合わせる (4:3)</PresentationFormat>
  <Paragraphs>380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0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Tell us your stories at Agile2021!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Hiroyuki Ito</cp:lastModifiedBy>
  <cp:revision>8582</cp:revision>
  <cp:lastPrinted>2019-12-11T06:41:24Z</cp:lastPrinted>
  <dcterms:created xsi:type="dcterms:W3CDTF">2016-11-21T06:16:44Z</dcterms:created>
  <dcterms:modified xsi:type="dcterms:W3CDTF">2020-04-23T11:15:17Z</dcterms:modified>
</cp:coreProperties>
</file>